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</p:sldMasterIdLst>
  <p:sldIdLst>
    <p:sldId id="256" r:id="rId2"/>
    <p:sldId id="263" r:id="rId3"/>
    <p:sldId id="271" r:id="rId4"/>
    <p:sldId id="260" r:id="rId5"/>
    <p:sldId id="261" r:id="rId6"/>
    <p:sldId id="264" r:id="rId7"/>
    <p:sldId id="270" r:id="rId8"/>
    <p:sldId id="262" r:id="rId9"/>
    <p:sldId id="273" r:id="rId10"/>
    <p:sldId id="265" r:id="rId11"/>
    <p:sldId id="267" r:id="rId12"/>
    <p:sldId id="279" r:id="rId13"/>
    <p:sldId id="272" r:id="rId14"/>
    <p:sldId id="274" r:id="rId15"/>
    <p:sldId id="275" r:id="rId16"/>
    <p:sldId id="276" r:id="rId17"/>
    <p:sldId id="277" r:id="rId18"/>
    <p:sldId id="278" r:id="rId19"/>
    <p:sldId id="280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Pulfer" initials="BP" lastIdx="2" clrIdx="0">
    <p:extLst>
      <p:ext uri="{19B8F6BF-5375-455C-9EA6-DF929625EA0E}">
        <p15:presenceInfo xmlns:p15="http://schemas.microsoft.com/office/powerpoint/2012/main" userId="11e232d692cec6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BDD92A-143A-46CB-B3BC-D9E998022329}" v="26" dt="2018-12-15T10:04:06.508"/>
    <p1510:client id="{E36FB993-034D-484C-81CE-E74DFF057EFC}" v="722" dt="2018-12-15T11:11:32.310"/>
    <p1510:client id="{BCEECE54-2235-4EC8-A470-2221CA7E5D0D}" v="199" dt="2018-12-15T10:58:36.411"/>
    <p1510:client id="{2BBA4823-EFFD-4273-A454-BFC8200FC549}" v="82" dt="2018-12-15T10:29:45.045"/>
    <p1510:client id="{AE218B46-AD45-4C9E-9061-CCB2B0887F48}" v="51" dt="2018-12-15T10:42:16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5T02:01:57.096" idx="1">
    <p:pos x="10" y="10"/>
    <p:text>introdurre brevemente il proprio dataset, spiegare perche' e' interessante, riassumerne le caratteristiche principali, e mostrare le analisi che si sono svolte mettendo in evidenza le conclusioni che si possono trarre.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5T02:16:26.774" idx="2">
    <p:pos x="10" y="10"/>
    <p:text>Spiegare che il dataset è interessante perchè ci sono moltissimi dati e molto dettagliati!
</p:text>
    <p:extLst>
      <p:ext uri="{C676402C-5697-4E1C-873F-D02D1690AC5C}">
        <p15:threadingInfo xmlns:p15="http://schemas.microsoft.com/office/powerpoint/2012/main" timeZoneBias="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387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51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690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657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57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731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84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557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48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147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494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90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751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865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0370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996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68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4A8E5F-40E5-4553-9F3C-699F1A5B8145}" type="datetimeFigureOut">
              <a:rPr lang="de-DE" smtClean="0"/>
              <a:t>16.12.2018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55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5400" spc="0" dirty="0" smtClean="0">
                <a:latin typeface="Tw Cen MT Condensed" panose="020B0606020104020203" pitchFamily="34" charset="0"/>
                <a:ea typeface="Tahoma"/>
                <a:cs typeface="TH SarabunPSK"/>
              </a:rPr>
              <a:t>Chicago crimes dataset analysis</a:t>
            </a:r>
            <a:endParaRPr lang="it-IT" sz="5400" spc="0" dirty="0">
              <a:latin typeface="Tw Cen MT Condensed" panose="020B0606020104020203" pitchFamily="34" charset="0"/>
              <a:ea typeface="Tahoma"/>
              <a:cs typeface="TH SarabunPSK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de-DE" dirty="0">
                <a:latin typeface="Tw Cen MT Condensed" panose="020B0606020104020203" pitchFamily="34" charset="0"/>
                <a:cs typeface="TH SarabunPSK"/>
              </a:rPr>
              <a:t>Tommaso Agnola, Brian Pulfer e Patrick Valnegri</a:t>
            </a:r>
            <a:endParaRPr lang="it-IT" dirty="0">
              <a:latin typeface="Tw Cen MT Condensed" panose="020B0606020104020203" pitchFamily="34" charset="0"/>
              <a:cs typeface="TH SarabunPSK"/>
            </a:endParaRPr>
          </a:p>
          <a:p>
            <a:endParaRPr lang="de-DE" dirty="0">
              <a:latin typeface="Tw Cen MT Condensed" panose="020B0606020104020203" pitchFamily="34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>
            <a:extLst>
              <a:ext uri="{FF2B5EF4-FFF2-40B4-BE49-F238E27FC236}">
                <a16:creationId xmlns:a16="http://schemas.microsoft.com/office/drawing/2014/main" xmlns="" id="{5221E35A-29D0-4F72-96BE-4FB04E726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66" y="980135"/>
            <a:ext cx="9743625" cy="463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26417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 descr="Immagine che contiene screenshot&#10;&#10;Descrizione generata con affidabilità elevata">
            <a:extLst>
              <a:ext uri="{FF2B5EF4-FFF2-40B4-BE49-F238E27FC236}">
                <a16:creationId xmlns:a16="http://schemas.microsoft.com/office/drawing/2014/main" xmlns="" id="{9343E2A1-5F9A-478F-8A22-B6B9DE3CF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96" y="1069622"/>
            <a:ext cx="7280951" cy="443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076728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4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xmlns="" id="{3A1ACE7B-5733-45D0-B30F-E2819379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075" y="562766"/>
            <a:ext cx="5142469" cy="5691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408492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3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xmlns="" id="{CC2635D5-F063-48EF-8DAB-83C6736D8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36" y="984205"/>
            <a:ext cx="8261554" cy="4889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61260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xmlns="" id="{D1254F6D-BD32-486B-854E-F4D19C342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174" y="994522"/>
            <a:ext cx="8236973" cy="488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075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5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xmlns="" id="{CB640263-8C37-403E-BEDF-BA83EF8E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45" y="1002704"/>
            <a:ext cx="8267698" cy="4852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0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xmlns="" id="{52FD1D6A-5719-4801-BDF3-A0AE8384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239" y="959138"/>
            <a:ext cx="8126360" cy="4933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49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xmlns="" id="{C2B65CA2-5790-4AE6-A80F-6F9FB5A9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63" y="939619"/>
            <a:ext cx="8320107" cy="495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92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689B5A2D-D255-4811-92C2-37647C34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Tw Cen MT Condensed" panose="020B0606020104020203" pitchFamily="34" charset="0"/>
              </a:rPr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4046F443-7BEA-4BDE-A9CA-338526B70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latin typeface="Tw Cen MT Condensed" panose="020B0606020104020203" pitchFamily="34" charset="0"/>
              </a:rPr>
              <a:t>Il 25 dicembre è il giorno meno criminoso, l'1 gennaio è il più.</a:t>
            </a:r>
          </a:p>
          <a:p>
            <a:r>
              <a:rPr lang="it-IT" dirty="0">
                <a:latin typeface="Tw Cen MT Condensed" panose="020B0606020104020203" pitchFamily="34" charset="0"/>
              </a:rPr>
              <a:t>Il 29 febbraio è una data particolare...</a:t>
            </a:r>
          </a:p>
          <a:p>
            <a:r>
              <a:rPr lang="it-IT" dirty="0">
                <a:latin typeface="Tw Cen MT Condensed" panose="020B0606020104020203" pitchFamily="34" charset="0"/>
              </a:rPr>
              <a:t>Il distretto 11 è il più criminoso in assoluto.</a:t>
            </a:r>
          </a:p>
          <a:p>
            <a:r>
              <a:rPr lang="it-IT" dirty="0">
                <a:latin typeface="Tw Cen MT Condensed" panose="020B0606020104020203" pitchFamily="34" charset="0"/>
              </a:rPr>
              <a:t>In rapporto ai crimini totali per distretto:</a:t>
            </a:r>
          </a:p>
          <a:p>
            <a:pPr lvl="1"/>
            <a:r>
              <a:rPr lang="it-IT" dirty="0">
                <a:latin typeface="Tw Cen MT Condensed" panose="020B0606020104020203" pitchFamily="34" charset="0"/>
              </a:rPr>
              <a:t>Il distretto 11 è quello che effettua più arresti, il 14 quello che ne effettua di meno.</a:t>
            </a:r>
          </a:p>
          <a:p>
            <a:pPr lvl="1"/>
            <a:r>
              <a:rPr lang="it-IT" dirty="0">
                <a:latin typeface="Tw Cen MT Condensed" panose="020B0606020104020203" pitchFamily="34" charset="0"/>
              </a:rPr>
              <a:t>Il distretto 3 è quello dove avvengono più crimini domestici,  nel 18 più sulla strada.</a:t>
            </a:r>
          </a:p>
        </p:txBody>
      </p:sp>
    </p:spTree>
    <p:extLst>
      <p:ext uri="{BB962C8B-B14F-4D97-AF65-F5344CB8AC3E}">
        <p14:creationId xmlns:p14="http://schemas.microsoft.com/office/powerpoint/2010/main" val="377705355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689B5A2D-D255-4811-92C2-37647C34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Tw Cen MT Condensed" panose="020B0606020104020203" pitchFamily="34" charset="0"/>
              </a:rPr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4046F443-7BEA-4BDE-A9CA-338526B70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latin typeface="Tw Cen MT Condensed" panose="020B0606020104020203" pitchFamily="34" charset="0"/>
              </a:rPr>
              <a:t>I mesi estivi sono in generale i più pericolosi.</a:t>
            </a:r>
          </a:p>
          <a:p>
            <a:r>
              <a:rPr lang="it-IT" dirty="0">
                <a:latin typeface="Tw Cen MT Condensed" panose="020B0606020104020203" pitchFamily="34" charset="0"/>
              </a:rPr>
              <a:t>I crimini domestici sono molto più distribuiti di quelli non domestici.</a:t>
            </a:r>
          </a:p>
          <a:p>
            <a:r>
              <a:rPr lang="it-IT" dirty="0">
                <a:latin typeface="Tw Cen MT Condensed" panose="020B0606020104020203" pitchFamily="34" charset="0"/>
              </a:rPr>
              <a:t>Al centro di Chicago avvengono prevalentemente crimini non domestici.</a:t>
            </a:r>
          </a:p>
        </p:txBody>
      </p:sp>
    </p:spTree>
    <p:extLst>
      <p:ext uri="{BB962C8B-B14F-4D97-AF65-F5344CB8AC3E}">
        <p14:creationId xmlns:p14="http://schemas.microsoft.com/office/powerpoint/2010/main" val="153714417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A3574BF8-142F-41D7-B692-C2284E9C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Tw Cen MT Condensed" panose="020B0606020104020203" pitchFamily="34" charset="0"/>
              </a:rPr>
              <a:t>Il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10934167-DEAE-402A-9312-493E85DBE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latin typeface="Tw Cen MT Condensed" panose="020B0606020104020203" pitchFamily="34" charset="0"/>
              </a:rPr>
              <a:t>Tutti i crimini di Chicago dal 2012 al 2017</a:t>
            </a:r>
          </a:p>
          <a:p>
            <a:r>
              <a:rPr lang="it-IT" dirty="0">
                <a:latin typeface="Tw Cen MT Condensed" panose="020B0606020104020203" pitchFamily="34" charset="0"/>
              </a:rPr>
              <a:t>1'456'714 osservazioni</a:t>
            </a:r>
          </a:p>
          <a:p>
            <a:r>
              <a:rPr lang="it-IT" dirty="0">
                <a:latin typeface="Tw Cen MT Condensed" panose="020B0606020104020203" pitchFamily="34" charset="0"/>
              </a:rPr>
              <a:t>26 attributi per osservazione </a:t>
            </a:r>
          </a:p>
          <a:p>
            <a:pPr lvl="1"/>
            <a:r>
              <a:rPr lang="it-IT" dirty="0">
                <a:latin typeface="Tw Cen MT Condensed" panose="020B0606020104020203" pitchFamily="34" charset="0"/>
              </a:rPr>
              <a:t>Posizione, distretto</a:t>
            </a:r>
          </a:p>
          <a:p>
            <a:pPr lvl="1"/>
            <a:r>
              <a:rPr lang="it-IT" dirty="0">
                <a:latin typeface="Tw Cen MT Condensed" panose="020B0606020104020203" pitchFamily="34" charset="0"/>
              </a:rPr>
              <a:t> Data ed ora</a:t>
            </a:r>
          </a:p>
          <a:p>
            <a:pPr lvl="1"/>
            <a:r>
              <a:rPr lang="it-IT" dirty="0">
                <a:latin typeface="Tw Cen MT Condensed" panose="020B0606020104020203" pitchFamily="34" charset="0"/>
              </a:rPr>
              <a:t> Domesticità ed eventuale esito con arresto</a:t>
            </a:r>
          </a:p>
          <a:p>
            <a:pPr lvl="1"/>
            <a:r>
              <a:rPr lang="it-IT" dirty="0">
                <a:latin typeface="Tw Cen MT Condensed" panose="020B0606020104020203" pitchFamily="34" charset="0"/>
              </a:rPr>
              <a:t>Molti altri!</a:t>
            </a:r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xmlns="" id="{95E07F5C-5C10-43DB-87F2-125FDE25B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847" y="3831608"/>
            <a:ext cx="2038066" cy="204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0755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4" descr="Immagine che contiene screenshot&#10;&#10;Descrizione generata con affidabilità elevata">
            <a:extLst>
              <a:ext uri="{FF2B5EF4-FFF2-40B4-BE49-F238E27FC236}">
                <a16:creationId xmlns:a16="http://schemas.microsoft.com/office/drawing/2014/main" xmlns="" id="{6799A898-B9E8-4793-B4D8-44A02D545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34" y="1890708"/>
            <a:ext cx="5441369" cy="3047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xmlns="" id="{D38FB0F1-9861-4699-A0A0-2B34418CE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516" y="1888145"/>
            <a:ext cx="5503282" cy="3050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159958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xmlns="" id="{1EDF6747-7B72-4F3F-91EC-B674DE33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34" y="2553516"/>
            <a:ext cx="4032319" cy="1396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xmlns="" id="{BDCF70FC-5A3A-4E84-9258-A5E01ECC8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54" y="2558834"/>
            <a:ext cx="4245615" cy="139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012380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xmlns="" id="{DBDF1853-4B78-4A2B-AE84-B536FCCD9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35" y="819186"/>
            <a:ext cx="9919086" cy="5280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866038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xmlns="" id="{5322F913-204E-48FF-A028-AF99A245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71" y="1025834"/>
            <a:ext cx="10934699" cy="485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7818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xmlns="" id="{B6B5AA68-97B1-45F3-AD4B-80593FCAD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54" y="967278"/>
            <a:ext cx="10897197" cy="479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1004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xmlns="" id="{7333DD93-A1CE-4D68-B3C7-DD1834E6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14" y="946944"/>
            <a:ext cx="9939016" cy="4899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774464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3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xmlns="" id="{826ACC85-D786-4208-AF2F-2ACA58923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59" y="965279"/>
            <a:ext cx="9777902" cy="4877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9173881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o">
  <a:themeElements>
    <a:clrScheme name="Orga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137</Words>
  <Application>Microsoft Office PowerPoint</Application>
  <PresentationFormat>Widescreen</PresentationFormat>
  <Paragraphs>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 Light</vt:lpstr>
      <vt:lpstr>Garamond</vt:lpstr>
      <vt:lpstr>Tahoma</vt:lpstr>
      <vt:lpstr>TH SarabunPSK</vt:lpstr>
      <vt:lpstr>Tw Cen MT Condensed</vt:lpstr>
      <vt:lpstr>Organico</vt:lpstr>
      <vt:lpstr>Chicago crimes dataset analysis</vt:lpstr>
      <vt:lpstr>Il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Conclusioni</vt:lpstr>
      <vt:lpstr>Conclusioni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</dc:title>
  <dc:creator/>
  <cp:lastModifiedBy>Patrick Valnegri</cp:lastModifiedBy>
  <cp:revision>3</cp:revision>
  <dcterms:created xsi:type="dcterms:W3CDTF">2012-07-30T23:18:30Z</dcterms:created>
  <dcterms:modified xsi:type="dcterms:W3CDTF">2018-12-16T18:45:55Z</dcterms:modified>
</cp:coreProperties>
</file>